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6" r:id="rId5"/>
    <p:sldId id="267" r:id="rId6"/>
    <p:sldId id="27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HABEX2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hands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1375" y="3128798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5032375" y="2595398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956175" y="251919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-5970018" y="3495133"/>
            <a:ext cx="10896600" cy="556260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7575" y="320195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7575" y="320195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80909" y="997982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49173" y="122658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11110" y="122658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971448" y="864632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95248" y="71223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23787" y="93345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656509" y="319333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24773" y="342193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86710" y="342193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8147048" y="305998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070848" y="290758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799387" y="312879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30886" y="3084864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99150" y="3313464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61087" y="3313464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21425" y="2951514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145225" y="279911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873764" y="3020332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709872" y="5727864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78136" y="5956464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40073" y="5956464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5200411" y="5594514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124211" y="544211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52750" y="5663332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990722" y="495460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58986" y="51832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320923" y="51832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1261" y="482125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05061" y="466885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133600" y="489006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41414" y="513926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09678" y="53678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471615" y="53678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1631953" y="500591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555753" y="485351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284292" y="507473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4038600"/>
            <a:ext cx="1143000" cy="630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143960" y="4353725"/>
            <a:ext cx="0" cy="718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456809" y="3068600"/>
            <a:ext cx="1429391" cy="1686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337175" y="1600200"/>
            <a:ext cx="417771" cy="8852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6400801" y="3421930"/>
            <a:ext cx="990599" cy="45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1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628147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1752600" y="3094747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76400" y="2958595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28504" y="2120521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96768" y="2349121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58705" y="2349121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819043" y="1987171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52897" y="182522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71382" y="2055989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403967" y="2305187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72231" y="2533787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34168" y="2533787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894506" y="2171837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818306" y="2019437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46845" y="2240655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057040" y="305278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25304" y="328138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87241" y="328138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547579" y="291943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471379" y="276703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99918" y="298825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82786" y="3222825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51050" y="3451425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12987" y="3451425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773325" y="3089475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97125" y="2937075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425664" y="3158293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114231" y="2646902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82495" y="287550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444432" y="287550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8604770" y="2513552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528570" y="23611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257109" y="258237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64923" y="2831568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333187" y="306016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95124" y="306016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7755462" y="2698218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679262" y="254581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07801" y="276703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2846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628147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1752600" y="3094747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76400" y="2958595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43322" y="4193813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11586" y="4422413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73523" y="4422413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33861" y="4060463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167715" y="389851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86200" y="4129281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403967" y="2305187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72231" y="2533787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34168" y="2533787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894506" y="2171837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818306" y="2019437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46845" y="2240655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97181" y="4180209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65445" y="4408809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27382" y="4408809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987720" y="4046859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911520" y="3894459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40059" y="4115677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82786" y="3222825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51050" y="3451425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12987" y="3451425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773325" y="3089475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97125" y="2937075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425664" y="3158293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114231" y="2646902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82495" y="287550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444432" y="287550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8604770" y="2513552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528570" y="23611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257109" y="258237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64923" y="2831568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333187" y="306016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95124" y="306016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7755462" y="2698218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679262" y="254581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07801" y="276703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2362201" y="4149990"/>
            <a:ext cx="1142999" cy="1639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362201" y="2875502"/>
            <a:ext cx="3124199" cy="8582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4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Get drunk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1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5:30AM – Wake up</a:t>
            </a:r>
          </a:p>
          <a:p>
            <a:r>
              <a:rPr lang="en-US" dirty="0"/>
              <a:t>6:45AM – Leave Cabin</a:t>
            </a:r>
          </a:p>
          <a:p>
            <a:r>
              <a:rPr lang="en-US" dirty="0"/>
              <a:t>7:00AM – Fill up gas</a:t>
            </a:r>
          </a:p>
          <a:p>
            <a:r>
              <a:rPr lang="en-US" dirty="0"/>
              <a:t>7:30AM – ALL teams arrive at launch site</a:t>
            </a:r>
          </a:p>
          <a:p>
            <a:r>
              <a:rPr lang="en-US" dirty="0"/>
              <a:t>7:45AM – Power up all devices, have teams decode and test equipment</a:t>
            </a:r>
          </a:p>
          <a:p>
            <a:r>
              <a:rPr lang="en-US" dirty="0"/>
              <a:t>8:00AM – Recovery teams North, East, West, South &amp; Overshoot head to respective locations</a:t>
            </a:r>
          </a:p>
          <a:p>
            <a:r>
              <a:rPr lang="en-US" dirty="0"/>
              <a:t>8:45AM – Payload is prepared and tested, clean up everything except filling station</a:t>
            </a:r>
          </a:p>
          <a:p>
            <a:r>
              <a:rPr lang="en-US" dirty="0"/>
              <a:t>9:00AM – Filling station is prepared</a:t>
            </a:r>
          </a:p>
          <a:p>
            <a:r>
              <a:rPr lang="en-US" dirty="0"/>
              <a:t>9:30AM – Begin filling balloon</a:t>
            </a:r>
          </a:p>
          <a:p>
            <a:r>
              <a:rPr lang="en-US" dirty="0"/>
              <a:t>9:45AM – Balloon is filled and tied to parachute/payload</a:t>
            </a:r>
          </a:p>
          <a:p>
            <a:r>
              <a:rPr lang="en-US" dirty="0"/>
              <a:t>9:55AM – Pack up everything, and have cars running and on standby</a:t>
            </a:r>
          </a:p>
          <a:p>
            <a:r>
              <a:rPr lang="en-US" dirty="0"/>
              <a:t>9:55AM – Check in with all recovery teams and assure they are ready</a:t>
            </a:r>
          </a:p>
          <a:p>
            <a:r>
              <a:rPr lang="en-US" dirty="0"/>
              <a:t>10:00AM – Launch Balloon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8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10:01AM – Launch/Chase teams start heading toward estimated landing zone</a:t>
            </a:r>
          </a:p>
          <a:p>
            <a:r>
              <a:rPr lang="en-US" sz="2000" dirty="0"/>
              <a:t>10:02AM – All teams check in with status of contact with payload</a:t>
            </a:r>
          </a:p>
          <a:p>
            <a:r>
              <a:rPr lang="en-US" sz="2000" dirty="0"/>
              <a:t>10:03AM – Tracking balloon until landing, coordinate and check-in with COMM every 30min</a:t>
            </a:r>
          </a:p>
          <a:p>
            <a:r>
              <a:rPr lang="en-US" sz="2000" dirty="0"/>
              <a:t>12:03PM – Estimated HABEX touchdown!</a:t>
            </a:r>
          </a:p>
          <a:p>
            <a:r>
              <a:rPr lang="en-US" sz="2000" dirty="0"/>
              <a:t>12:10PM – Coordinate with COMM and figure out final landing location, KEEP TRACKING</a:t>
            </a:r>
          </a:p>
          <a:p>
            <a:r>
              <a:rPr lang="en-US" sz="2000" dirty="0"/>
              <a:t>12:35PM – Finalize and agree on HABEX touchdown location</a:t>
            </a:r>
          </a:p>
          <a:p>
            <a:r>
              <a:rPr lang="en-US" sz="2000" dirty="0"/>
              <a:t>12:45PM – Regroup near landing site, COMM will specify, and begin planning </a:t>
            </a:r>
            <a:r>
              <a:rPr lang="en-US" sz="2000" dirty="0" smtClean="0"/>
              <a:t>recovery</a:t>
            </a:r>
          </a:p>
          <a:p>
            <a:r>
              <a:rPr lang="en-US" sz="2000" dirty="0" smtClean="0"/>
              <a:t>Schedule recovery</a:t>
            </a:r>
          </a:p>
          <a:p>
            <a:r>
              <a:rPr lang="en-US" sz="2000" dirty="0" smtClean="0"/>
              <a:t>Recover</a:t>
            </a:r>
          </a:p>
          <a:p>
            <a:r>
              <a:rPr lang="en-US" sz="2000" dirty="0" smtClean="0"/>
              <a:t>Go home</a:t>
            </a:r>
          </a:p>
          <a:p>
            <a:r>
              <a:rPr lang="en-US" sz="2000" dirty="0" smtClean="0"/>
              <a:t>Drinking/partying the next 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023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People:</a:t>
            </a:r>
          </a:p>
          <a:p>
            <a:r>
              <a:rPr lang="en-US" dirty="0" smtClean="0"/>
              <a:t>1 Driver</a:t>
            </a:r>
          </a:p>
          <a:p>
            <a:r>
              <a:rPr lang="en-US" dirty="0" smtClean="0"/>
              <a:t>1 or more tracker/operator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Hardware/Software:</a:t>
            </a:r>
          </a:p>
          <a:p>
            <a:r>
              <a:rPr lang="en-US" dirty="0" smtClean="0"/>
              <a:t>Laptop/android </a:t>
            </a:r>
            <a:r>
              <a:rPr lang="en-US" dirty="0"/>
              <a:t>device</a:t>
            </a:r>
          </a:p>
          <a:p>
            <a:r>
              <a:rPr lang="en-US" dirty="0" smtClean="0"/>
              <a:t>Proper </a:t>
            </a:r>
            <a:r>
              <a:rPr lang="en-US" dirty="0"/>
              <a:t>cables to connect computer/phone/tablet to radio</a:t>
            </a:r>
          </a:p>
          <a:p>
            <a:r>
              <a:rPr lang="en-US" dirty="0" smtClean="0"/>
              <a:t>Ham Radio </a:t>
            </a:r>
            <a:r>
              <a:rPr lang="en-US" dirty="0"/>
              <a:t>and/or </a:t>
            </a:r>
            <a:r>
              <a:rPr lang="en-US" dirty="0" smtClean="0"/>
              <a:t>SDR (2m band)</a:t>
            </a:r>
            <a:endParaRPr lang="en-US" dirty="0"/>
          </a:p>
          <a:p>
            <a:r>
              <a:rPr lang="en-US" dirty="0" smtClean="0"/>
              <a:t>Mag </a:t>
            </a:r>
            <a:r>
              <a:rPr lang="en-US" dirty="0"/>
              <a:t>mount antenna</a:t>
            </a:r>
          </a:p>
          <a:p>
            <a:r>
              <a:rPr lang="en-US" dirty="0" smtClean="0"/>
              <a:t>Car </a:t>
            </a:r>
            <a:r>
              <a:rPr lang="en-US" dirty="0"/>
              <a:t>inverter</a:t>
            </a:r>
          </a:p>
          <a:p>
            <a:r>
              <a:rPr lang="en-US" dirty="0" err="1" smtClean="0"/>
              <a:t>Mifi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tetherable</a:t>
            </a:r>
            <a:r>
              <a:rPr lang="en-US" dirty="0"/>
              <a:t> </a:t>
            </a:r>
            <a:r>
              <a:rPr lang="en-US" dirty="0" smtClean="0"/>
              <a:t>phone</a:t>
            </a:r>
          </a:p>
          <a:p>
            <a:r>
              <a:rPr lang="en-US" dirty="0" smtClean="0"/>
              <a:t>Ham Radio for </a:t>
            </a:r>
            <a:r>
              <a:rPr lang="en-US" dirty="0"/>
              <a:t>Communication</a:t>
            </a:r>
            <a:r>
              <a:rPr lang="en-US" dirty="0" smtClean="0"/>
              <a:t> (70cm band)</a:t>
            </a:r>
          </a:p>
          <a:p>
            <a:r>
              <a:rPr lang="en-US" dirty="0" smtClean="0"/>
              <a:t>Cellphone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4991" y="2318729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3255" y="2547329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25192" y="2547329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985530" y="2185379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909330" y="2032979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10" y="29029"/>
            <a:ext cx="8229600" cy="1143000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6250" y="1487805"/>
            <a:ext cx="45085" cy="447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26560" y="1430655"/>
            <a:ext cx="161925" cy="1619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162425" y="1887855"/>
            <a:ext cx="28321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0275" y="2383155"/>
            <a:ext cx="819150" cy="314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38375" y="244030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71775" y="244030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5075" y="2497455"/>
            <a:ext cx="228600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52650" y="3221355"/>
            <a:ext cx="895350" cy="476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52650" y="3697605"/>
            <a:ext cx="895350" cy="5143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47900" y="3764280"/>
            <a:ext cx="704850" cy="2571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66975" y="4059555"/>
            <a:ext cx="228600" cy="10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3048000" y="2002155"/>
            <a:ext cx="1238250" cy="571500"/>
          </a:xfrm>
          <a:prstGeom prst="bentConnector3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19375" y="2697480"/>
            <a:ext cx="0" cy="523875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91025" y="3316605"/>
            <a:ext cx="904875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>
                <a:effectLst/>
                <a:ea typeface="Calibri"/>
                <a:cs typeface="Times New Roman"/>
              </a:rPr>
              <a:t>INVERTER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6500" y="3268980"/>
            <a:ext cx="781050" cy="495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3175" y="3125470"/>
            <a:ext cx="152400" cy="1428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48475" y="3125470"/>
            <a:ext cx="152400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295900" y="3554730"/>
            <a:ext cx="99060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38475" y="3697605"/>
            <a:ext cx="1343025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76925" y="2707005"/>
            <a:ext cx="0" cy="82867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2726055"/>
            <a:ext cx="2828925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924300" y="3697605"/>
            <a:ext cx="9525" cy="192405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09900" y="4812030"/>
            <a:ext cx="92329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28950" y="5621655"/>
            <a:ext cx="92329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00275" y="4602480"/>
            <a:ext cx="809625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57475" y="5450205"/>
            <a:ext cx="342900" cy="552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96050" y="5707969"/>
            <a:ext cx="342900" cy="552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41135" y="5260294"/>
            <a:ext cx="45085" cy="447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90970" y="5203144"/>
            <a:ext cx="161925" cy="1619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53200" y="5784169"/>
            <a:ext cx="228600" cy="10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445635" y="1590675"/>
            <a:ext cx="15525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Mag Mount Antenna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505450" y="3619500"/>
            <a:ext cx="7143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12V Line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286500" y="3810000"/>
            <a:ext cx="9429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12V Battery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562475" y="3886200"/>
            <a:ext cx="6667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Inverter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962025" y="2199640"/>
            <a:ext cx="11144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2m Band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Radio Tuned to 144.390Mhz for APRS decoding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038225" y="3409950"/>
            <a:ext cx="96202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Laptop Decoding APRS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323975" y="4667250"/>
            <a:ext cx="676275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Tablet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466850" y="5619750"/>
            <a:ext cx="1000125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Smartphone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5029200" y="5839414"/>
            <a:ext cx="1304925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70cm Band Radio for communication 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68778" y="5395912"/>
            <a:ext cx="342900" cy="55245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10025" y="4667250"/>
            <a:ext cx="100965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AC Power to Chargers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67100" y="3620770"/>
            <a:ext cx="152400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67100" y="4735195"/>
            <a:ext cx="152400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76625" y="5544820"/>
            <a:ext cx="152400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8" name="Arc 47"/>
          <p:cNvSpPr/>
          <p:nvPr/>
        </p:nvSpPr>
        <p:spPr>
          <a:xfrm rot="13881985">
            <a:off x="7622703" y="5088572"/>
            <a:ext cx="602615" cy="504825"/>
          </a:xfrm>
          <a:prstGeom prst="arc">
            <a:avLst>
              <a:gd name="adj1" fmla="val 16200000"/>
              <a:gd name="adj2" fmla="val 43737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Arc 48"/>
          <p:cNvSpPr/>
          <p:nvPr/>
        </p:nvSpPr>
        <p:spPr>
          <a:xfrm rot="13881985">
            <a:off x="7211858" y="4696777"/>
            <a:ext cx="602615" cy="504825"/>
          </a:xfrm>
          <a:prstGeom prst="arc">
            <a:avLst>
              <a:gd name="adj1" fmla="val 16200000"/>
              <a:gd name="adj2" fmla="val 43737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Arc 49"/>
          <p:cNvSpPr/>
          <p:nvPr/>
        </p:nvSpPr>
        <p:spPr>
          <a:xfrm rot="13881985">
            <a:off x="7422043" y="4899342"/>
            <a:ext cx="602615" cy="504825"/>
          </a:xfrm>
          <a:prstGeom prst="arc">
            <a:avLst>
              <a:gd name="adj1" fmla="val 16200000"/>
              <a:gd name="adj2" fmla="val 43737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8511703" y="5470207"/>
            <a:ext cx="5334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MiFi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Vehicle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8600" y="68580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16864" y="9144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78801" y="9144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39139" y="55245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262939" y="40005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419600"/>
            <a:ext cx="8153400" cy="160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N6ARA</a:t>
            </a:r>
            <a:r>
              <a:rPr lang="en-US" dirty="0" smtClean="0"/>
              <a:t>/WIDE1-1/WIDE2-1&gt;</a:t>
            </a:r>
            <a:r>
              <a:rPr lang="en-US" b="1" dirty="0" smtClean="0">
                <a:solidFill>
                  <a:srgbClr val="FFC000"/>
                </a:solidFill>
              </a:rPr>
              <a:t>S4PRTQ</a:t>
            </a:r>
            <a:r>
              <a:rPr lang="en-US" b="1" dirty="0" smtClean="0"/>
              <a:t>UI</a:t>
            </a:r>
            <a:r>
              <a:rPr lang="en-US" b="1" dirty="0"/>
              <a:t>,?,F0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`.+</a:t>
            </a:r>
            <a:r>
              <a:rPr lang="en-US" b="1" dirty="0" err="1">
                <a:solidFill>
                  <a:srgbClr val="C00000"/>
                </a:solidFill>
              </a:rPr>
              <a:t>Gl#PO</a:t>
            </a:r>
            <a:r>
              <a:rPr lang="en-US" b="1" dirty="0">
                <a:solidFill>
                  <a:srgbClr val="C00000"/>
                </a:solidFill>
              </a:rPr>
              <a:t>/"4q}HABEX|!V%@'b|!</a:t>
            </a:r>
            <a:r>
              <a:rPr lang="en-US" b="1" dirty="0" err="1">
                <a:solidFill>
                  <a:srgbClr val="C00000"/>
                </a:solidFill>
              </a:rPr>
              <a:t>w!u</a:t>
            </a:r>
            <a:r>
              <a:rPr lang="en-US" b="1" dirty="0">
                <a:solidFill>
                  <a:srgbClr val="C00000"/>
                </a:solidFill>
              </a:rPr>
              <a:t>!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599" y="1524000"/>
            <a:ext cx="7729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/>
              <a:t>MixW</a:t>
            </a:r>
            <a:r>
              <a:rPr lang="en-US" sz="3200" b="1" u="sng" dirty="0" smtClean="0"/>
              <a:t> output:</a:t>
            </a:r>
          </a:p>
          <a:p>
            <a:r>
              <a:rPr lang="en-US" sz="2400" dirty="0" smtClean="0"/>
              <a:t>N6ARA/WIDE1-1/WIDE2-1&gt;S4PRTQUI</a:t>
            </a:r>
            <a:r>
              <a:rPr lang="en-US" sz="2400" dirty="0"/>
              <a:t>,?,F0:</a:t>
            </a:r>
          </a:p>
          <a:p>
            <a:r>
              <a:rPr lang="en-US" sz="2400" dirty="0"/>
              <a:t>`.+</a:t>
            </a:r>
            <a:r>
              <a:rPr lang="en-US" sz="2400" dirty="0" err="1"/>
              <a:t>Gl#PO</a:t>
            </a:r>
            <a:r>
              <a:rPr lang="en-US" sz="2400" dirty="0"/>
              <a:t>/"4q}HABEX|!V%@'b|!</a:t>
            </a:r>
            <a:r>
              <a:rPr lang="en-US" sz="2400" dirty="0" err="1"/>
              <a:t>w!u</a:t>
            </a:r>
            <a:r>
              <a:rPr lang="en-US" sz="2400" dirty="0"/>
              <a:t>! 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4038600"/>
            <a:ext cx="435768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19800" y="4038600"/>
            <a:ext cx="435768" cy="381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10000" y="5715000"/>
            <a:ext cx="4572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5638800"/>
            <a:ext cx="632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4453467"/>
            <a:ext cx="12739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53951" y="4453467"/>
            <a:ext cx="15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3669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Sender </a:t>
            </a:r>
            <a:r>
              <a:rPr lang="en-US" dirty="0" err="1" smtClean="0"/>
              <a:t>Callsign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369420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Vehicle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8600" y="68580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16864" y="9144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78801" y="9144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39139" y="55245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262939" y="40005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rko\Desktop\Tesla\HABEX Project\HABEX 2\mice_p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9" y="3657600"/>
            <a:ext cx="7696200" cy="33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4933" y="1600200"/>
            <a:ext cx="7982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YOU MUST INPUT </a:t>
            </a:r>
            <a:r>
              <a:rPr lang="en-US" sz="4000" b="1" u="sng" dirty="0" smtClean="0"/>
              <a:t>ALL</a:t>
            </a:r>
            <a:r>
              <a:rPr lang="en-US" sz="4000" b="1" dirty="0" smtClean="0"/>
              <a:t> PARAMETERS  </a:t>
            </a:r>
          </a:p>
          <a:p>
            <a:r>
              <a:rPr lang="en-US" sz="4000" b="1" dirty="0" smtClean="0"/>
              <a:t>(Sender, Destination, Packet)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200400"/>
            <a:ext cx="29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http://mice.habexproject.org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ko\Desktop\Tesla\HABEX Project\HABEX 2\Predictions\30thPredictions\30thPrediction_SA_3_26_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1447800"/>
            <a:ext cx="8052314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Trajectory as of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5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5451" y="411480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2956451" y="3581400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80251" y="3505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3657600" y="1524000"/>
            <a:ext cx="4038600" cy="286385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20000" y="12954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0" y="12954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22399" y="5468408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90663" y="569700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52600" y="569700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12938" y="5335058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836738" y="518265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65277" y="540387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95522" y="5460483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63786" y="5689083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25723" y="5689083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786061" y="5327133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709861" y="517473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438400" y="5395951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412872" y="6306092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81136" y="653469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43073" y="653469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1903411" y="6172742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827211" y="602034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555750" y="624156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5995" y="6298167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54259" y="6526767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16196" y="6526767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2776534" y="6164817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00334" y="6012417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28873" y="6233635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8065" y="546895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6329" y="569755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48266" y="569755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1108604" y="533560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032404" y="5183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60943" y="540441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3615" y="629818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1879" y="652678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03816" y="652678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1064154" y="616483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987954" y="601243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16493" y="623364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3189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4044950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2743200" y="3511550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67000" y="343535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3657600" y="1524000"/>
            <a:ext cx="4038600" cy="286385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20000" y="12954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0" y="12954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43811" y="597932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12075" y="82653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74012" y="82653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134350" y="464582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058150" y="31218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86689" y="53340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467722" y="140386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35986" y="16324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7923" y="16324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8958261" y="127051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882061" y="111811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610600" y="133933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105522" y="1182648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3786" y="141124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35723" y="141124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6596061" y="1049298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519861" y="89689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248400" y="111811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43811" y="232781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712075" y="255641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974012" y="255641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8134350" y="219446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058150" y="204206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786689" y="226328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8065" y="546895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6329" y="569755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48266" y="569755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1108604" y="533560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032404" y="5183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60943" y="540441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3615" y="629818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1879" y="652678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03816" y="652678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1064154" y="616483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987954" y="601243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16493" y="623364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157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20508" y="2778666"/>
            <a:ext cx="76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3601508" y="2245266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25308" y="216906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957793" y="1524000"/>
            <a:ext cx="6738407" cy="342900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20000" y="12954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0" y="12954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43811" y="597932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12075" y="82653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74012" y="826532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134350" y="464582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058150" y="31218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86689" y="53340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467722" y="140386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35986" y="16324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7923" y="16324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8958261" y="127051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882061" y="111811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610600" y="133933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105522" y="1182648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3786" y="141124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35723" y="1411248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6596061" y="1049298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519861" y="89689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248400" y="111811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43811" y="232781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712075" y="255641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974012" y="255641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8134350" y="219446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058150" y="204206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786689" y="226328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990722" y="4954600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58986" y="51832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320923" y="5183200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1261" y="4821250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05061" y="466885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133600" y="489006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41414" y="5139266"/>
            <a:ext cx="559859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09678" y="53678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471615" y="5367866"/>
            <a:ext cx="170392" cy="1703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1631953" y="5005916"/>
            <a:ext cx="0" cy="13335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555753" y="485351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284292" y="507473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132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397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HABEX2 </vt:lpstr>
      <vt:lpstr>Tracking Vehicle</vt:lpstr>
      <vt:lpstr>Setup</vt:lpstr>
      <vt:lpstr>Tracking Vehicle</vt:lpstr>
      <vt:lpstr>Tracking Vehicle</vt:lpstr>
      <vt:lpstr>Trajectory as of today</vt:lpstr>
      <vt:lpstr>Plan</vt:lpstr>
      <vt:lpstr>Plan</vt:lpstr>
      <vt:lpstr>Plan</vt:lpstr>
      <vt:lpstr>Plan</vt:lpstr>
      <vt:lpstr>Plan</vt:lpstr>
      <vt:lpstr>Plan</vt:lpstr>
      <vt:lpstr>Get drunk</vt:lpstr>
      <vt:lpstr>The Schedule</vt:lpstr>
      <vt:lpstr>The Schedule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Chase the HABEX</dc:title>
  <dc:creator>Arko</dc:creator>
  <cp:lastModifiedBy>Arko</cp:lastModifiedBy>
  <cp:revision>12</cp:revision>
  <dcterms:created xsi:type="dcterms:W3CDTF">2006-08-16T00:00:00Z</dcterms:created>
  <dcterms:modified xsi:type="dcterms:W3CDTF">2013-03-27T01:44:49Z</dcterms:modified>
</cp:coreProperties>
</file>