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586D-BDE0-43A8-ACBA-85E1FEFCDAA6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6EA5-2A74-41BA-859A-6AABED49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586D-BDE0-43A8-ACBA-85E1FEFCDAA6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6EA5-2A74-41BA-859A-6AABED49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586D-BDE0-43A8-ACBA-85E1FEFCDAA6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6EA5-2A74-41BA-859A-6AABED49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586D-BDE0-43A8-ACBA-85E1FEFCDAA6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6EA5-2A74-41BA-859A-6AABED49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3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586D-BDE0-43A8-ACBA-85E1FEFCDAA6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6EA5-2A74-41BA-859A-6AABED49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6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586D-BDE0-43A8-ACBA-85E1FEFCDAA6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6EA5-2A74-41BA-859A-6AABED49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9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586D-BDE0-43A8-ACBA-85E1FEFCDAA6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6EA5-2A74-41BA-859A-6AABED49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1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586D-BDE0-43A8-ACBA-85E1FEFCDAA6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6EA5-2A74-41BA-859A-6AABED49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1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586D-BDE0-43A8-ACBA-85E1FEFCDAA6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6EA5-2A74-41BA-859A-6AABED49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6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586D-BDE0-43A8-ACBA-85E1FEFCDAA6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6EA5-2A74-41BA-859A-6AABED49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9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586D-BDE0-43A8-ACBA-85E1FEFCDAA6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6EA5-2A74-41BA-859A-6AABED49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5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586D-BDE0-43A8-ACBA-85E1FEFCDAA6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96EA5-2A74-41BA-859A-6AABED49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0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HABEX 2: HAB Harder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Arko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45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Ground Tracking – Adjusted Config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9600" y="5029200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10200" y="197018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35992" y="1307068"/>
            <a:ext cx="304800" cy="323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71967" y="3469665"/>
            <a:ext cx="304800" cy="323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3" idx="3"/>
            <a:endCxn id="4" idx="7"/>
          </p:cNvCxnSpPr>
          <p:nvPr/>
        </p:nvCxnSpPr>
        <p:spPr>
          <a:xfrm flipH="1">
            <a:off x="869763" y="1583491"/>
            <a:ext cx="2910866" cy="3490346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1"/>
            <a:endCxn id="13" idx="5"/>
          </p:cNvCxnSpPr>
          <p:nvPr/>
        </p:nvCxnSpPr>
        <p:spPr>
          <a:xfrm flipH="1" flipV="1">
            <a:off x="3996155" y="1583491"/>
            <a:ext cx="920449" cy="1933601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4"/>
            <a:endCxn id="15" idx="7"/>
          </p:cNvCxnSpPr>
          <p:nvPr/>
        </p:nvCxnSpPr>
        <p:spPr>
          <a:xfrm flipH="1">
            <a:off x="5132130" y="2274981"/>
            <a:ext cx="430470" cy="1242111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38800" y="2382095"/>
            <a:ext cx="327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Launch team with radios, becomes chase vehicle after launch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Planted stationary vehicles with radios on top of mountains/high ground to the north, west, east and south of landing location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Recovery team with radios, ready to track and retrieve HAB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All nodes can communicate</a:t>
            </a: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6358" y="5361001"/>
            <a:ext cx="141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Team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841017" y="1501191"/>
            <a:ext cx="159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Recovery Team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131408" y="1290187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Tracking </a:t>
            </a:r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185239" y="3839633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Tracking Team</a:t>
            </a:r>
            <a:endParaRPr lang="en-US" dirty="0"/>
          </a:p>
        </p:txBody>
      </p:sp>
      <p:sp>
        <p:nvSpPr>
          <p:cNvPr id="37" name="Cross 36"/>
          <p:cNvSpPr/>
          <p:nvPr/>
        </p:nvSpPr>
        <p:spPr>
          <a:xfrm>
            <a:off x="4568098" y="2382095"/>
            <a:ext cx="221178" cy="240268"/>
          </a:xfrm>
          <a:prstGeom prst="plus">
            <a:avLst>
              <a:gd name="adj" fmla="val 32947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Curved Connector 37"/>
          <p:cNvCxnSpPr/>
          <p:nvPr/>
        </p:nvCxnSpPr>
        <p:spPr>
          <a:xfrm flipV="1">
            <a:off x="914400" y="2506133"/>
            <a:ext cx="3810002" cy="26670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2"/>
            <a:endCxn id="4" idx="6"/>
          </p:cNvCxnSpPr>
          <p:nvPr/>
        </p:nvCxnSpPr>
        <p:spPr>
          <a:xfrm flipH="1">
            <a:off x="914400" y="3631590"/>
            <a:ext cx="3957567" cy="155001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1"/>
            <a:endCxn id="13" idx="6"/>
          </p:cNvCxnSpPr>
          <p:nvPr/>
        </p:nvCxnSpPr>
        <p:spPr>
          <a:xfrm flipH="1" flipV="1">
            <a:off x="4040792" y="1468993"/>
            <a:ext cx="1414045" cy="54582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361267" y="3008967"/>
            <a:ext cx="304800" cy="323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9" idx="0"/>
            <a:endCxn id="13" idx="4"/>
          </p:cNvCxnSpPr>
          <p:nvPr/>
        </p:nvCxnSpPr>
        <p:spPr>
          <a:xfrm flipV="1">
            <a:off x="3513667" y="1630918"/>
            <a:ext cx="374725" cy="1378049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2"/>
            <a:endCxn id="39" idx="6"/>
          </p:cNvCxnSpPr>
          <p:nvPr/>
        </p:nvCxnSpPr>
        <p:spPr>
          <a:xfrm flipH="1" flipV="1">
            <a:off x="3666067" y="3170892"/>
            <a:ext cx="1205900" cy="46069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895375" y="3401241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Tracking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671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 board</a:t>
            </a:r>
          </a:p>
          <a:p>
            <a:pPr lvl="1"/>
            <a:r>
              <a:rPr lang="en-US" dirty="0" smtClean="0"/>
              <a:t>Radio Alpha – APRS Radio</a:t>
            </a:r>
          </a:p>
          <a:p>
            <a:pPr lvl="1"/>
            <a:r>
              <a:rPr lang="en-US" dirty="0" smtClean="0"/>
              <a:t>Radio Bravo – NSL Tracker</a:t>
            </a:r>
          </a:p>
          <a:p>
            <a:pPr lvl="1"/>
            <a:r>
              <a:rPr lang="en-US" dirty="0" smtClean="0"/>
              <a:t>Radio Charlie – RF chirp beacon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On Ground</a:t>
            </a:r>
          </a:p>
          <a:p>
            <a:pPr lvl="1"/>
            <a:r>
              <a:rPr lang="en-US" dirty="0" smtClean="0"/>
              <a:t>Mobile or Handheld, 2m and 70cm band HAM radio</a:t>
            </a:r>
          </a:p>
          <a:p>
            <a:pPr lvl="1"/>
            <a:r>
              <a:rPr lang="en-US" dirty="0" smtClean="0"/>
              <a:t>Laptops with audio inputs</a:t>
            </a:r>
          </a:p>
          <a:p>
            <a:pPr lvl="1"/>
            <a:r>
              <a:rPr lang="en-US" dirty="0" smtClean="0"/>
              <a:t>MixW</a:t>
            </a:r>
            <a:r>
              <a:rPr lang="en-US" dirty="0"/>
              <a:t> </a:t>
            </a:r>
            <a:r>
              <a:rPr lang="en-US" dirty="0" smtClean="0"/>
              <a:t>or another APRS/AX.25 decoder software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Cellphone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Mobile or Handheld, 2m and 70cm band HAM radio</a:t>
            </a:r>
          </a:p>
          <a:p>
            <a:pPr lvl="1"/>
            <a:r>
              <a:rPr lang="en-US" dirty="0" smtClean="0"/>
              <a:t>Directional antennas</a:t>
            </a:r>
          </a:p>
          <a:p>
            <a:pPr lvl="1"/>
            <a:r>
              <a:rPr lang="en-US" dirty="0" smtClean="0"/>
              <a:t>Angle measuring device, compass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19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Launch Teams</a:t>
            </a:r>
          </a:p>
          <a:p>
            <a:r>
              <a:rPr lang="en-US" dirty="0" smtClean="0"/>
              <a:t>Tracking Teams</a:t>
            </a:r>
          </a:p>
          <a:p>
            <a:r>
              <a:rPr lang="en-US" dirty="0" smtClean="0"/>
              <a:t>Recovery </a:t>
            </a:r>
            <a:r>
              <a:rPr lang="en-US" dirty="0" smtClean="0"/>
              <a:t>Teams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*No Bitching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28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We have a checklist this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3810000" cy="4525963"/>
          </a:xfrm>
        </p:spPr>
        <p:txBody>
          <a:bodyPr>
            <a:noAutofit/>
          </a:bodyPr>
          <a:lstStyle/>
          <a:p>
            <a:r>
              <a:rPr lang="en-US" sz="600" dirty="0"/>
              <a:t>Stage 0:</a:t>
            </a:r>
          </a:p>
          <a:p>
            <a:r>
              <a:rPr lang="en-US" sz="600" dirty="0"/>
              <a:t>Weather predictor shows good landing location, run with multiple scenarios, run on different predictors (use different websites too).</a:t>
            </a:r>
          </a:p>
          <a:p>
            <a:r>
              <a:rPr lang="en-US" sz="600" dirty="0"/>
              <a:t>Import flight prediction </a:t>
            </a:r>
            <a:r>
              <a:rPr lang="en-US" sz="600" dirty="0" err="1"/>
              <a:t>kml</a:t>
            </a:r>
            <a:r>
              <a:rPr lang="en-US" sz="600" dirty="0"/>
              <a:t> into </a:t>
            </a:r>
            <a:r>
              <a:rPr lang="en-US" sz="600" dirty="0" err="1"/>
              <a:t>google</a:t>
            </a:r>
            <a:r>
              <a:rPr lang="en-US" sz="600" dirty="0"/>
              <a:t> earth and check it against the "LAND ZONE" and "AIRSPACE" </a:t>
            </a:r>
            <a:r>
              <a:rPr lang="en-US" sz="600" dirty="0" err="1"/>
              <a:t>kml's</a:t>
            </a:r>
            <a:r>
              <a:rPr lang="en-US" sz="600" dirty="0"/>
              <a:t>, as well as visual inspection with at least 2 other people looking it over.</a:t>
            </a:r>
          </a:p>
          <a:p>
            <a:r>
              <a:rPr lang="en-US" sz="600" dirty="0"/>
              <a:t>Projected launch window is good and a GO</a:t>
            </a:r>
          </a:p>
          <a:p>
            <a:r>
              <a:rPr lang="en-US" sz="600" dirty="0"/>
              <a:t>Final mass is within error</a:t>
            </a:r>
          </a:p>
          <a:p>
            <a:r>
              <a:rPr lang="en-US" sz="600" dirty="0"/>
              <a:t>Launch and Recovery Teams are at their given locations (could change based on weather predictor)</a:t>
            </a:r>
          </a:p>
          <a:p>
            <a:r>
              <a:rPr lang="en-US" sz="600" dirty="0"/>
              <a:t>Radio communication is good</a:t>
            </a:r>
          </a:p>
          <a:p>
            <a:r>
              <a:rPr lang="en-US" sz="600" dirty="0"/>
              <a:t/>
            </a:r>
            <a:br>
              <a:rPr lang="en-US" sz="600" dirty="0"/>
            </a:br>
            <a:r>
              <a:rPr lang="en-US" sz="600" dirty="0"/>
              <a:t/>
            </a:r>
            <a:br>
              <a:rPr lang="en-US" sz="600" dirty="0"/>
            </a:br>
            <a:r>
              <a:rPr lang="en-US" sz="600" dirty="0"/>
              <a:t>Stage 1:</a:t>
            </a:r>
          </a:p>
          <a:p>
            <a:r>
              <a:rPr lang="en-US" sz="600" dirty="0"/>
              <a:t>Inspect Balloon for tears or errors</a:t>
            </a:r>
          </a:p>
          <a:p>
            <a:r>
              <a:rPr lang="en-US" sz="600" dirty="0"/>
              <a:t>Measure neck lift of balloon, do this in low wind conditions</a:t>
            </a:r>
          </a:p>
          <a:p>
            <a:r>
              <a:rPr lang="en-US" sz="600" dirty="0"/>
              <a:t>Check rope for tears or errors</a:t>
            </a:r>
          </a:p>
          <a:p>
            <a:r>
              <a:rPr lang="en-US" sz="600" dirty="0"/>
              <a:t>Check rope tie points</a:t>
            </a:r>
          </a:p>
          <a:p>
            <a:r>
              <a:rPr lang="en-US" sz="600" dirty="0"/>
              <a:t>Check parachute for tears or errors</a:t>
            </a:r>
          </a:p>
          <a:p>
            <a:r>
              <a:rPr lang="en-US" sz="600" dirty="0"/>
              <a:t>Inspect payload tie points and harness</a:t>
            </a:r>
          </a:p>
          <a:p>
            <a:r>
              <a:rPr lang="en-US" sz="600" dirty="0"/>
              <a:t>Check temperature of electronics</a:t>
            </a:r>
          </a:p>
          <a:p>
            <a:r>
              <a:rPr lang="en-US" sz="600" dirty="0"/>
              <a:t>Check ALL battery voltages</a:t>
            </a:r>
          </a:p>
          <a:p>
            <a:r>
              <a:rPr lang="en-US" sz="600" dirty="0"/>
              <a:t>Connect ALL batteries</a:t>
            </a:r>
          </a:p>
          <a:p>
            <a:r>
              <a:rPr lang="en-US" sz="600" dirty="0"/>
              <a:t/>
            </a:r>
            <a:br>
              <a:rPr lang="en-US" sz="600" dirty="0"/>
            </a:br>
            <a:r>
              <a:rPr lang="en-US" sz="600" dirty="0"/>
              <a:t>Stage 2:</a:t>
            </a:r>
          </a:p>
          <a:p>
            <a:r>
              <a:rPr lang="en-US" sz="600" dirty="0"/>
              <a:t>Power on Radio Alpha</a:t>
            </a:r>
          </a:p>
          <a:p>
            <a:r>
              <a:rPr lang="en-US" sz="600" dirty="0"/>
              <a:t>Check Radio Alpha functionality</a:t>
            </a:r>
          </a:p>
          <a:p>
            <a:r>
              <a:rPr lang="en-US" sz="600" dirty="0"/>
              <a:t>Ensure GPS Lock</a:t>
            </a:r>
          </a:p>
          <a:p>
            <a:r>
              <a:rPr lang="en-US" sz="600" dirty="0"/>
              <a:t>Check for valid packets</a:t>
            </a:r>
          </a:p>
          <a:p>
            <a:r>
              <a:rPr lang="en-US" sz="600" dirty="0"/>
              <a:t>Listen to transmission for any volume anomalies</a:t>
            </a:r>
          </a:p>
          <a:p>
            <a:r>
              <a:rPr lang="en-US" sz="600" dirty="0"/>
              <a:t>Assure nothing else is transmitting around the same time</a:t>
            </a:r>
          </a:p>
          <a:p>
            <a:r>
              <a:rPr lang="en-US" sz="600" dirty="0"/>
              <a:t>Check laptop/ham, make sure volume is tuned well, No SQL, make sure connections are good.</a:t>
            </a:r>
          </a:p>
          <a:p>
            <a:r>
              <a:rPr lang="en-US" sz="600" dirty="0"/>
              <a:t>Check with all Alpha Team ground units, assure their equipment is functional.</a:t>
            </a:r>
          </a:p>
          <a:p>
            <a:r>
              <a:rPr lang="en-US" sz="600" dirty="0"/>
              <a:t>Receive at least 8 APRS Packets</a:t>
            </a:r>
          </a:p>
          <a:p>
            <a:r>
              <a:rPr lang="en-US" sz="600" dirty="0"/>
              <a:t>Check with the Alpha Team ground units to see if they are receiving a signal</a:t>
            </a:r>
          </a:p>
          <a:p>
            <a:r>
              <a:rPr lang="en-US" sz="600" dirty="0"/>
              <a:t>Requirement is that launch site can decode the APRS with TWO separate setups</a:t>
            </a:r>
          </a:p>
          <a:p>
            <a:r>
              <a:rPr lang="en-US" sz="600" dirty="0"/>
              <a:t>Check aprs.fi</a:t>
            </a:r>
          </a:p>
          <a:p>
            <a:r>
              <a:rPr lang="en-US" sz="600" dirty="0"/>
              <a:t>Check temperature of Radio Alpha Electronics</a:t>
            </a:r>
          </a:p>
          <a:p>
            <a:r>
              <a:rPr lang="en-US" sz="600" dirty="0"/>
              <a:t>Check Radio Alpha connections to assure they are connected, fit, and locked/tied in</a:t>
            </a:r>
          </a:p>
          <a:p>
            <a:r>
              <a:rPr lang="en-US" sz="600" dirty="0"/>
              <a:t>Check for possible hazards like things getting caught and pulling on connectors</a:t>
            </a:r>
          </a:p>
          <a:p>
            <a:r>
              <a:rPr lang="en-US" sz="600" dirty="0"/>
              <a:t>Log APRS packets</a:t>
            </a:r>
          </a:p>
          <a:p>
            <a:r>
              <a:rPr lang="en-US" sz="600" dirty="0"/>
              <a:t>Alpha Team equipment is functional, everyone is GO</a:t>
            </a:r>
          </a:p>
          <a:p>
            <a:r>
              <a:rPr lang="en-US" sz="600" dirty="0"/>
              <a:t>Radio Alpha is GO</a:t>
            </a:r>
          </a:p>
          <a:p>
            <a:r>
              <a:rPr lang="en-US" sz="600" dirty="0"/>
              <a:t/>
            </a:r>
            <a:br>
              <a:rPr lang="en-US" sz="600" dirty="0"/>
            </a:br>
            <a:r>
              <a:rPr lang="en-US" sz="600" dirty="0"/>
              <a:t>Stage 3:</a:t>
            </a:r>
          </a:p>
          <a:p>
            <a:r>
              <a:rPr lang="en-US" sz="600" dirty="0"/>
              <a:t>Power on Radio Bravo</a:t>
            </a:r>
          </a:p>
          <a:p>
            <a:r>
              <a:rPr lang="en-US" sz="600" dirty="0"/>
              <a:t>Check Radio Bravo functionality</a:t>
            </a:r>
          </a:p>
          <a:p>
            <a:r>
              <a:rPr lang="en-US" sz="600" dirty="0"/>
              <a:t>Receive at least 8 text messages with GPS location</a:t>
            </a:r>
          </a:p>
          <a:p>
            <a:r>
              <a:rPr lang="en-US" sz="600" dirty="0"/>
              <a:t>Check temperature of Radio Bravo</a:t>
            </a:r>
          </a:p>
          <a:p>
            <a:r>
              <a:rPr lang="en-US" sz="600" dirty="0"/>
              <a:t>Check Radio Bravo connections to assure they are connected, fit, and locked/tied in</a:t>
            </a:r>
          </a:p>
          <a:p>
            <a:r>
              <a:rPr lang="en-US" sz="600" dirty="0"/>
              <a:t>Check for possible hazards like things getting caught and pulling on connectors</a:t>
            </a:r>
          </a:p>
          <a:p>
            <a:r>
              <a:rPr lang="en-US" sz="600" dirty="0"/>
              <a:t>Receive 2 more text messages with GPS location</a:t>
            </a:r>
          </a:p>
          <a:p>
            <a:r>
              <a:rPr lang="en-US" sz="600" dirty="0"/>
              <a:t>Bravo Team equipment is functional, everyone is GO</a:t>
            </a:r>
          </a:p>
          <a:p>
            <a:r>
              <a:rPr lang="en-US" sz="600" dirty="0"/>
              <a:t>Radio Bravo is GO</a:t>
            </a:r>
          </a:p>
          <a:p>
            <a:pPr marL="0" indent="0">
              <a:buNone/>
            </a:pPr>
            <a:r>
              <a:rPr lang="en-US" sz="600" dirty="0"/>
              <a:t/>
            </a:r>
            <a:br>
              <a:rPr lang="en-US" sz="600" dirty="0"/>
            </a:br>
            <a:r>
              <a:rPr lang="en-US" sz="600" dirty="0"/>
              <a:t/>
            </a:r>
            <a:br>
              <a:rPr lang="en-US" sz="600" dirty="0"/>
            </a:br>
            <a:endParaRPr lang="en-US" sz="6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914400"/>
            <a:ext cx="3352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Stage 4:</a:t>
            </a:r>
          </a:p>
          <a:p>
            <a:r>
              <a:rPr lang="en-US" sz="600" dirty="0"/>
              <a:t>Power on Radio Charlie</a:t>
            </a:r>
          </a:p>
          <a:p>
            <a:r>
              <a:rPr lang="en-US" sz="600" dirty="0"/>
              <a:t>Check Radio Charlie functionality</a:t>
            </a:r>
          </a:p>
          <a:p>
            <a:r>
              <a:rPr lang="en-US" sz="600" dirty="0"/>
              <a:t>Check all antennas, signal gain, and radios</a:t>
            </a:r>
          </a:p>
          <a:p>
            <a:r>
              <a:rPr lang="en-US" sz="600" dirty="0"/>
              <a:t>Check temperature of Radio Charlie</a:t>
            </a:r>
          </a:p>
          <a:p>
            <a:r>
              <a:rPr lang="en-US" sz="600" dirty="0"/>
              <a:t>Check Radio Charlie connections to assure they are connected, fit, and locked/tied in</a:t>
            </a:r>
          </a:p>
          <a:p>
            <a:r>
              <a:rPr lang="en-US" sz="600" dirty="0"/>
              <a:t>Check for possible hazards like things getting caught and pulling on connectors</a:t>
            </a:r>
          </a:p>
          <a:p>
            <a:r>
              <a:rPr lang="en-US" sz="600" dirty="0"/>
              <a:t>Charlie Team equipment is functional, everyone is GO</a:t>
            </a:r>
          </a:p>
          <a:p>
            <a:r>
              <a:rPr lang="en-US" sz="600" dirty="0"/>
              <a:t>Radio Charlie is GO</a:t>
            </a:r>
          </a:p>
          <a:p>
            <a:r>
              <a:rPr lang="en-US" sz="600" dirty="0"/>
              <a:t/>
            </a:r>
            <a:br>
              <a:rPr lang="en-US" sz="600" dirty="0"/>
            </a:br>
            <a:endParaRPr lang="en-US" sz="600" dirty="0"/>
          </a:p>
          <a:p>
            <a:r>
              <a:rPr lang="en-US" sz="600" dirty="0"/>
              <a:t/>
            </a:r>
            <a:br>
              <a:rPr lang="en-US" sz="600" dirty="0"/>
            </a:br>
            <a:r>
              <a:rPr lang="en-US" sz="600" dirty="0"/>
              <a:t>Stage 5:</a:t>
            </a:r>
          </a:p>
          <a:p>
            <a:r>
              <a:rPr lang="en-US" sz="600" dirty="0"/>
              <a:t>Power on Science Payload</a:t>
            </a:r>
          </a:p>
          <a:p>
            <a:r>
              <a:rPr lang="en-US" sz="600" dirty="0"/>
              <a:t>Check Science Payload functionality</a:t>
            </a:r>
          </a:p>
          <a:p>
            <a:r>
              <a:rPr lang="en-US" sz="600" dirty="0"/>
              <a:t>Verify SD Card is installed</a:t>
            </a:r>
          </a:p>
          <a:p>
            <a:r>
              <a:rPr lang="en-US" sz="600" dirty="0"/>
              <a:t>Pull Data for a test (not required)</a:t>
            </a:r>
          </a:p>
          <a:p>
            <a:r>
              <a:rPr lang="en-US" sz="600" dirty="0"/>
              <a:t>Check Science Payload Temperature</a:t>
            </a:r>
          </a:p>
          <a:p>
            <a:r>
              <a:rPr lang="en-US" sz="600" dirty="0"/>
              <a:t>Check any connections to the Science Payload, assure they are connected, fit, and locked/tied in</a:t>
            </a:r>
          </a:p>
          <a:p>
            <a:r>
              <a:rPr lang="en-US" sz="600" dirty="0"/>
              <a:t>Check for possible hazards like things getting caught and pulling on connectors</a:t>
            </a:r>
          </a:p>
          <a:p>
            <a:r>
              <a:rPr lang="en-US" sz="600" dirty="0"/>
              <a:t>Science Payload equipment is functional</a:t>
            </a:r>
          </a:p>
          <a:p>
            <a:r>
              <a:rPr lang="en-US" sz="600" dirty="0"/>
              <a:t>Science Payload is GO</a:t>
            </a:r>
          </a:p>
          <a:p>
            <a:r>
              <a:rPr lang="en-US" sz="600" dirty="0"/>
              <a:t/>
            </a:r>
            <a:br>
              <a:rPr lang="en-US" sz="600" dirty="0"/>
            </a:br>
            <a:r>
              <a:rPr lang="en-US" sz="600" dirty="0"/>
              <a:t/>
            </a:r>
            <a:br>
              <a:rPr lang="en-US" sz="600" dirty="0"/>
            </a:br>
            <a:r>
              <a:rPr lang="en-US" sz="600" dirty="0"/>
              <a:t>Stage 6:</a:t>
            </a:r>
          </a:p>
          <a:p>
            <a:r>
              <a:rPr lang="en-US" sz="600" dirty="0"/>
              <a:t>Power on Camera</a:t>
            </a:r>
          </a:p>
          <a:p>
            <a:r>
              <a:rPr lang="en-US" sz="600" dirty="0"/>
              <a:t>Check Camera functionality</a:t>
            </a:r>
          </a:p>
          <a:p>
            <a:r>
              <a:rPr lang="en-US" sz="600" dirty="0"/>
              <a:t>Verify SD Card is installed</a:t>
            </a:r>
          </a:p>
          <a:p>
            <a:r>
              <a:rPr lang="en-US" sz="600" dirty="0"/>
              <a:t>Pull Images for a test</a:t>
            </a:r>
          </a:p>
          <a:p>
            <a:r>
              <a:rPr lang="en-US" sz="600" dirty="0"/>
              <a:t>Check Camera Temperature</a:t>
            </a:r>
          </a:p>
          <a:p>
            <a:r>
              <a:rPr lang="en-US" sz="600" dirty="0"/>
              <a:t>Check any connections to the Camera, assure they are connected, fit, and locked/tied in</a:t>
            </a:r>
          </a:p>
          <a:p>
            <a:r>
              <a:rPr lang="en-US" sz="600" dirty="0"/>
              <a:t>Check for possible hazards like things getting caught and pulling on connectors</a:t>
            </a:r>
          </a:p>
          <a:p>
            <a:r>
              <a:rPr lang="en-US" sz="600" dirty="0"/>
              <a:t>Camera equipment is functional</a:t>
            </a:r>
          </a:p>
          <a:p>
            <a:r>
              <a:rPr lang="en-US" sz="600" dirty="0"/>
              <a:t>Camera is GO</a:t>
            </a:r>
          </a:p>
          <a:p>
            <a:r>
              <a:rPr lang="en-US" sz="600" dirty="0"/>
              <a:t/>
            </a:r>
            <a:br>
              <a:rPr lang="en-US" sz="600" dirty="0"/>
            </a:br>
            <a:r>
              <a:rPr lang="en-US" sz="600" dirty="0"/>
              <a:t/>
            </a:r>
            <a:br>
              <a:rPr lang="en-US" sz="600" dirty="0"/>
            </a:br>
            <a:r>
              <a:rPr lang="en-US" sz="600" dirty="0"/>
              <a:t>Stage 6:</a:t>
            </a:r>
          </a:p>
          <a:p>
            <a:r>
              <a:rPr lang="en-US" sz="600" dirty="0"/>
              <a:t>Allow all electronics to run at the same time for at least 15 minutes with NO anomalies</a:t>
            </a:r>
          </a:p>
          <a:p>
            <a:r>
              <a:rPr lang="en-US" sz="600" dirty="0"/>
              <a:t>Weigh the payload with parachute</a:t>
            </a:r>
          </a:p>
          <a:p>
            <a:r>
              <a:rPr lang="en-US" sz="600" dirty="0"/>
              <a:t>Check for any loose parts, assure nothing can detach, break off, move/bounce around inside or outside</a:t>
            </a:r>
          </a:p>
          <a:p>
            <a:r>
              <a:rPr lang="en-US" sz="600" dirty="0"/>
              <a:t>Check tie to parachute rope for tears or errors, assure a tight connection</a:t>
            </a:r>
          </a:p>
          <a:p>
            <a:r>
              <a:rPr lang="en-US" sz="600" dirty="0"/>
              <a:t>Winds on ground a calm for launch</a:t>
            </a:r>
          </a:p>
          <a:p>
            <a:r>
              <a:rPr lang="en-US" sz="600" dirty="0"/>
              <a:t>Every radio is functional and none of the radios are interfering</a:t>
            </a:r>
          </a:p>
          <a:p>
            <a:r>
              <a:rPr lang="en-US" sz="600" dirty="0"/>
              <a:t>Call FAA (either ZLA ARTCC or SoCal TRACON as appropriate) and notify them the time of launch</a:t>
            </a:r>
          </a:p>
          <a:p>
            <a:r>
              <a:rPr lang="en-US" sz="600" dirty="0"/>
              <a:t>Begin audio/video recording</a:t>
            </a:r>
          </a:p>
          <a:p>
            <a:r>
              <a:rPr lang="en-US" sz="600" dirty="0"/>
              <a:t>Begin audio recording of telemetry radios (APRS radios)</a:t>
            </a:r>
          </a:p>
          <a:p>
            <a:r>
              <a:rPr lang="en-US" sz="600" dirty="0"/>
              <a:t>Begin audio recording of communication radios</a:t>
            </a:r>
          </a:p>
          <a:p>
            <a:r>
              <a:rPr lang="en-US" sz="600" dirty="0"/>
              <a:t>Check in with everyone, get a GO from all teams</a:t>
            </a:r>
          </a:p>
          <a:p>
            <a:r>
              <a:rPr lang="en-US" sz="600" dirty="0"/>
              <a:t>HABEX2 is ready for launch</a:t>
            </a:r>
          </a:p>
          <a:p>
            <a:r>
              <a:rPr lang="en-US" sz="600" dirty="0"/>
              <a:t>Launch the damn thing!</a:t>
            </a:r>
          </a:p>
          <a:p>
            <a:endParaRPr lang="en-US" sz="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98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Chase the </a:t>
            </a:r>
            <a:r>
              <a:rPr lang="en-US" dirty="0" err="1" smtClean="0"/>
              <a:t>Arko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take HABEX2 flight hardware and drive around as people chase me down</a:t>
            </a:r>
          </a:p>
          <a:p>
            <a:r>
              <a:rPr lang="en-US" dirty="0" smtClean="0"/>
              <a:t>Teams who get every packet and find my “landing zone” win some </a:t>
            </a:r>
            <a:r>
              <a:rPr lang="en-US" dirty="0" err="1" smtClean="0"/>
              <a:t>In’n’out</a:t>
            </a:r>
            <a:r>
              <a:rPr lang="en-US" dirty="0" smtClean="0"/>
              <a:t> burger or something.. I’ll figure it out.</a:t>
            </a:r>
          </a:p>
          <a:p>
            <a:r>
              <a:rPr lang="en-US" dirty="0" smtClean="0"/>
              <a:t>Bring gear, be ready</a:t>
            </a:r>
          </a:p>
        </p:txBody>
      </p:sp>
    </p:spTree>
    <p:extLst>
      <p:ext uri="{BB962C8B-B14F-4D97-AF65-F5344CB8AC3E}">
        <p14:creationId xmlns:p14="http://schemas.microsoft.com/office/powerpoint/2010/main" val="623191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Demo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1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What’s a HAB?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3352800"/>
          </a:xfrm>
        </p:spPr>
        <p:txBody>
          <a:bodyPr/>
          <a:lstStyle/>
          <a:p>
            <a:r>
              <a:rPr lang="en-US" dirty="0" smtClean="0"/>
              <a:t>Concept: </a:t>
            </a:r>
          </a:p>
          <a:p>
            <a:pPr lvl="1"/>
            <a:r>
              <a:rPr lang="en-US" dirty="0" smtClean="0"/>
              <a:t>Fill a balloon with a lighter gas (He) </a:t>
            </a:r>
          </a:p>
          <a:p>
            <a:pPr lvl="1"/>
            <a:r>
              <a:rPr lang="en-US" dirty="0" smtClean="0"/>
              <a:t>tie a tracker to it </a:t>
            </a:r>
          </a:p>
          <a:p>
            <a:pPr lvl="1"/>
            <a:r>
              <a:rPr lang="en-US" dirty="0" smtClean="0"/>
              <a:t>let it go</a:t>
            </a:r>
          </a:p>
          <a:p>
            <a:pPr lvl="1"/>
            <a:r>
              <a:rPr lang="en-US" dirty="0" smtClean="0"/>
              <a:t>track it</a:t>
            </a:r>
          </a:p>
          <a:p>
            <a:pPr lvl="1"/>
            <a:r>
              <a:rPr lang="en-US" dirty="0" smtClean="0"/>
              <a:t>go pick it up when it lands</a:t>
            </a:r>
            <a:endParaRPr lang="en-US" dirty="0"/>
          </a:p>
        </p:txBody>
      </p:sp>
      <p:pic>
        <p:nvPicPr>
          <p:cNvPr id="1026" name="Picture 2" descr="C:\Users\Arko\Desktop\Tesla\HABEX Project\HABEX 2\Predictions\christmas_laun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11" y="3886200"/>
            <a:ext cx="811448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53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HABEX2 – Mission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Target Burst Altitude: </a:t>
            </a:r>
            <a:r>
              <a:rPr lang="en-US" b="1" u="sng" dirty="0"/>
              <a:t>31,000m</a:t>
            </a:r>
            <a:endParaRPr lang="en-US" dirty="0"/>
          </a:p>
          <a:p>
            <a:r>
              <a:rPr lang="en-US" b="1" dirty="0"/>
              <a:t>Current Estimated Ascent Rate: </a:t>
            </a:r>
            <a:r>
              <a:rPr lang="en-US" b="1" u="sng" dirty="0"/>
              <a:t>5.83 m/s</a:t>
            </a:r>
            <a:endParaRPr lang="en-US" dirty="0"/>
          </a:p>
          <a:p>
            <a:r>
              <a:rPr lang="en-US" b="1" dirty="0"/>
              <a:t>Current Estimate Decent Rate: </a:t>
            </a:r>
            <a:r>
              <a:rPr lang="en-US" b="1" u="sng" dirty="0"/>
              <a:t>6.37 m/s</a:t>
            </a:r>
            <a:endParaRPr lang="en-US" dirty="0"/>
          </a:p>
          <a:p>
            <a:r>
              <a:rPr lang="en-US" b="1" dirty="0"/>
              <a:t>Current Payload Mass Estimate: </a:t>
            </a:r>
            <a:r>
              <a:rPr lang="en-US" b="1" u="sng" dirty="0"/>
              <a:t>4 pounds or 1.81kg</a:t>
            </a:r>
            <a:endParaRPr lang="en-US" dirty="0"/>
          </a:p>
          <a:p>
            <a:r>
              <a:rPr lang="en-US" b="1" dirty="0"/>
              <a:t>Required Helium: </a:t>
            </a:r>
            <a:r>
              <a:rPr lang="en-US" b="1" u="sng" dirty="0"/>
              <a:t>4.65m3 or 164 cu-</a:t>
            </a:r>
            <a:r>
              <a:rPr lang="en-US" b="1" u="sng" dirty="0" err="1"/>
              <a:t>ft</a:t>
            </a:r>
            <a:r>
              <a:rPr lang="en-US" b="1" u="sng" dirty="0"/>
              <a:t> or 4646L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Launch Time/Date: </a:t>
            </a:r>
            <a:r>
              <a:rPr lang="en-US" b="1" u="sng" dirty="0" smtClean="0"/>
              <a:t>Saturday </a:t>
            </a:r>
            <a:r>
              <a:rPr lang="en-US" b="1" u="sng" dirty="0"/>
              <a:t>March 30th, 2013 at 10:00am</a:t>
            </a:r>
            <a:endParaRPr lang="en-US" dirty="0"/>
          </a:p>
          <a:p>
            <a:r>
              <a:rPr lang="en-US" b="1" dirty="0"/>
              <a:t>Launch Location: </a:t>
            </a:r>
            <a:endParaRPr lang="en-US" b="1" dirty="0" smtClean="0"/>
          </a:p>
          <a:p>
            <a:pPr lvl="1"/>
            <a:r>
              <a:rPr lang="en-US" b="1" u="sng" dirty="0" smtClean="0"/>
              <a:t>Latitude </a:t>
            </a:r>
            <a:r>
              <a:rPr lang="en-US" b="1" u="sng" dirty="0"/>
              <a:t>34.1318 </a:t>
            </a:r>
            <a:r>
              <a:rPr lang="en-US" b="1" u="sng" dirty="0" err="1"/>
              <a:t>deg</a:t>
            </a:r>
            <a:r>
              <a:rPr lang="en-US" b="1" u="sng" dirty="0"/>
              <a:t> N </a:t>
            </a:r>
            <a:r>
              <a:rPr lang="en-US" b="1" u="sng" dirty="0" smtClean="0"/>
              <a:t> </a:t>
            </a:r>
          </a:p>
          <a:p>
            <a:pPr lvl="1"/>
            <a:r>
              <a:rPr lang="en-US" b="1" u="sng" dirty="0" smtClean="0"/>
              <a:t>Longitude </a:t>
            </a:r>
            <a:r>
              <a:rPr lang="en-US" b="1" u="sng" dirty="0"/>
              <a:t>-115.9094 </a:t>
            </a:r>
            <a:r>
              <a:rPr lang="en-US" b="1" u="sng" dirty="0" err="1"/>
              <a:t>deg</a:t>
            </a:r>
            <a:r>
              <a:rPr lang="en-US" b="1" u="sng" dirty="0"/>
              <a:t> W </a:t>
            </a:r>
          </a:p>
          <a:p>
            <a:pPr lvl="1"/>
            <a:r>
              <a:rPr lang="en-US" b="1" u="sng" dirty="0" smtClean="0"/>
              <a:t>Altitude </a:t>
            </a:r>
            <a:r>
              <a:rPr lang="en-US" b="1" u="sng" dirty="0"/>
              <a:t>395m</a:t>
            </a:r>
            <a:endParaRPr lang="en-US" dirty="0"/>
          </a:p>
          <a:p>
            <a:r>
              <a:rPr lang="en-US" b="1" dirty="0"/>
              <a:t>Launch/Landing Estimated Time Duration: </a:t>
            </a:r>
            <a:r>
              <a:rPr lang="en-US" b="1" u="sng" dirty="0"/>
              <a:t>2 Hours 00 Minutes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1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HABEX2 -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Launch, Track, Don’t land in a shitty place, Recover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Looks innocent right?</a:t>
            </a:r>
            <a:endParaRPr lang="en-US" dirty="0"/>
          </a:p>
        </p:txBody>
      </p:sp>
      <p:pic>
        <p:nvPicPr>
          <p:cNvPr id="2050" name="Picture 2" descr="C:\Users\Arko\Desktop\Tesla\HABEX Project\HABEX 2\Predictions\christmas_laun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74477"/>
            <a:ext cx="8382000" cy="275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92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hit shit, stay out of the way</a:t>
            </a:r>
            <a:endParaRPr lang="en-US" dirty="0"/>
          </a:p>
        </p:txBody>
      </p:sp>
      <p:pic>
        <p:nvPicPr>
          <p:cNvPr id="3074" name="Picture 2" descr="C:\Users\Arko\Desktop\Tesla\HABEX Project\HABEX 2\Predictions\landing_zone_w_airsp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63928"/>
            <a:ext cx="8458200" cy="407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004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Balloon</a:t>
            </a:r>
          </a:p>
          <a:p>
            <a:r>
              <a:rPr lang="en-US" dirty="0" smtClean="0"/>
              <a:t>Parachute</a:t>
            </a:r>
          </a:p>
          <a:p>
            <a:r>
              <a:rPr lang="en-US" dirty="0" smtClean="0"/>
              <a:t>Radar Reflector</a:t>
            </a:r>
          </a:p>
          <a:p>
            <a:r>
              <a:rPr lang="en-US" dirty="0" smtClean="0"/>
              <a:t>Payload</a:t>
            </a:r>
          </a:p>
          <a:p>
            <a:endParaRPr lang="en-US" dirty="0"/>
          </a:p>
          <a:p>
            <a:r>
              <a:rPr lang="en-US" dirty="0" smtClean="0"/>
              <a:t>Payload</a:t>
            </a:r>
          </a:p>
          <a:p>
            <a:pPr lvl="1"/>
            <a:r>
              <a:rPr lang="en-US" dirty="0" smtClean="0"/>
              <a:t>GPS enabled APRS beacon</a:t>
            </a:r>
          </a:p>
          <a:p>
            <a:pPr lvl="1"/>
            <a:r>
              <a:rPr lang="en-US" dirty="0" smtClean="0"/>
              <a:t>Cellphone network based tracker</a:t>
            </a:r>
          </a:p>
          <a:p>
            <a:pPr lvl="1"/>
            <a:r>
              <a:rPr lang="en-US" dirty="0" smtClean="0"/>
              <a:t>RF chirping beacon</a:t>
            </a:r>
            <a:endParaRPr lang="en-US" dirty="0"/>
          </a:p>
        </p:txBody>
      </p:sp>
      <p:pic>
        <p:nvPicPr>
          <p:cNvPr id="4098" name="Picture 2" descr="C:\Users\Arko\Desktop\Tesla\HABEX Project\HABEX 2\HABEX2 CAD\habex_full_assm_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77" y="1524001"/>
            <a:ext cx="473202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97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Tracking</a:t>
            </a:r>
            <a:endParaRPr lang="en-US" dirty="0"/>
          </a:p>
        </p:txBody>
      </p:sp>
      <p:pic>
        <p:nvPicPr>
          <p:cNvPr id="1026" name="Picture 2" descr="C:\Users\Arko\Desktop\Tesla\HABEX Project\HABEX 2\HABEX2 CAD\over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19794" y="2329649"/>
            <a:ext cx="5111235" cy="8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762000" y="1600200"/>
            <a:ext cx="1295400" cy="3429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57400" y="1371600"/>
            <a:ext cx="685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HAM Radio tuned to 144.390Mhz with an APRS decoder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HAM Radio 144.390Mhz -&gt; TNC -&gt; Laptop with serial monitor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HAM Radio 144.390Mhz -&gt; Laptop audio input -&gt; SDR (MixW)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HAM Radio 144.390Mhz -&gt; SDR -&gt; Laptop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aprs.fi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Cellphone with the phone number and command codes to receive  GPS coordinates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HAM Radio tuned to the RF beacon frequency, directional antennas, angle measurement device, compass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62000" y="3200400"/>
            <a:ext cx="1219200" cy="1828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62000" y="4572000"/>
            <a:ext cx="1210733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026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Ground </a:t>
            </a:r>
            <a:r>
              <a:rPr lang="en-US" dirty="0" smtClean="0"/>
              <a:t>Tracking:</a:t>
            </a:r>
            <a:br>
              <a:rPr lang="en-US" dirty="0" smtClean="0"/>
            </a:br>
            <a:r>
              <a:rPr lang="en-US" dirty="0" smtClean="0"/>
              <a:t>Most people/last time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9600" y="5029200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urved Connector 4"/>
          <p:cNvCxnSpPr>
            <a:stCxn id="4" idx="6"/>
          </p:cNvCxnSpPr>
          <p:nvPr/>
        </p:nvCxnSpPr>
        <p:spPr>
          <a:xfrm flipV="1">
            <a:off x="914400" y="2514600"/>
            <a:ext cx="3810002" cy="26670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349557" y="4500813"/>
            <a:ext cx="304800" cy="323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08674" y="5297830"/>
            <a:ext cx="304800" cy="323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3"/>
            <a:endCxn id="4" idx="7"/>
          </p:cNvCxnSpPr>
          <p:nvPr/>
        </p:nvCxnSpPr>
        <p:spPr>
          <a:xfrm flipH="1">
            <a:off x="869763" y="4777236"/>
            <a:ext cx="524431" cy="296601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2"/>
            <a:endCxn id="4" idx="5"/>
          </p:cNvCxnSpPr>
          <p:nvPr/>
        </p:nvCxnSpPr>
        <p:spPr>
          <a:xfrm flipH="1" flipV="1">
            <a:off x="869763" y="5289363"/>
            <a:ext cx="938911" cy="170392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38800" y="1905000"/>
            <a:ext cx="327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Everyone starts in the same or near place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Everyone chases the balloon trying to keep in contact with it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All nodes can communicate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45" y="4191000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Tracking </a:t>
            </a:r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08674" y="5621680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Tracking Team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358" y="5361001"/>
            <a:ext cx="141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Team</a:t>
            </a:r>
            <a:endParaRPr lang="en-US" dirty="0"/>
          </a:p>
        </p:txBody>
      </p:sp>
      <p:cxnSp>
        <p:nvCxnSpPr>
          <p:cNvPr id="25" name="Curved Connector 24"/>
          <p:cNvCxnSpPr/>
          <p:nvPr/>
        </p:nvCxnSpPr>
        <p:spPr>
          <a:xfrm rot="5400000" flipH="1" flipV="1">
            <a:off x="1953287" y="2688640"/>
            <a:ext cx="2945155" cy="2597076"/>
          </a:xfrm>
          <a:prstGeom prst="curvedConnector3">
            <a:avLst>
              <a:gd name="adj1" fmla="val 841"/>
            </a:avLst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7" idx="0"/>
          </p:cNvCxnSpPr>
          <p:nvPr/>
        </p:nvCxnSpPr>
        <p:spPr>
          <a:xfrm rot="5400000" flipH="1" flipV="1">
            <a:off x="2120075" y="1896485"/>
            <a:ext cx="1986211" cy="3222447"/>
          </a:xfrm>
          <a:prstGeom prst="curvedConnector2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57600" y="1981200"/>
            <a:ext cx="177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Landing Location</a:t>
            </a:r>
            <a:endParaRPr lang="en-US" dirty="0"/>
          </a:p>
        </p:txBody>
      </p:sp>
      <p:sp>
        <p:nvSpPr>
          <p:cNvPr id="35" name="Cross 34"/>
          <p:cNvSpPr/>
          <p:nvPr/>
        </p:nvSpPr>
        <p:spPr>
          <a:xfrm>
            <a:off x="4724402" y="2331998"/>
            <a:ext cx="221178" cy="240268"/>
          </a:xfrm>
          <a:prstGeom prst="plus">
            <a:avLst>
              <a:gd name="adj" fmla="val 32947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5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Tracking – Ideal conditions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9600" y="5029200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76800" y="2362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31763" y="3991173"/>
            <a:ext cx="304800" cy="323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3352800"/>
            <a:ext cx="304800" cy="323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3" idx="3"/>
            <a:endCxn id="4" idx="7"/>
          </p:cNvCxnSpPr>
          <p:nvPr/>
        </p:nvCxnSpPr>
        <p:spPr>
          <a:xfrm flipH="1">
            <a:off x="869763" y="4267596"/>
            <a:ext cx="806637" cy="806241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2"/>
            <a:endCxn id="13" idx="6"/>
          </p:cNvCxnSpPr>
          <p:nvPr/>
        </p:nvCxnSpPr>
        <p:spPr>
          <a:xfrm flipH="1">
            <a:off x="1936563" y="3514725"/>
            <a:ext cx="1568637" cy="638373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3"/>
            <a:endCxn id="15" idx="7"/>
          </p:cNvCxnSpPr>
          <p:nvPr/>
        </p:nvCxnSpPr>
        <p:spPr>
          <a:xfrm flipH="1">
            <a:off x="3765363" y="2622363"/>
            <a:ext cx="1156074" cy="77786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38800" y="1905000"/>
            <a:ext cx="327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Launch team with radios, becomes chase vehicle after launch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Planted stationary vehicles with radios on top of mountains/high ground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Recovery team with radios, ready to track and retrieve HAB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All nodes can communicate</a:t>
            </a: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6358" y="5361001"/>
            <a:ext cx="141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Team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770316" y="1905000"/>
            <a:ext cx="159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Recovery Team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921770" y="3599100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Tracking </a:t>
            </a:r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15143" y="3700382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Tracking Team</a:t>
            </a:r>
            <a:endParaRPr lang="en-US" dirty="0"/>
          </a:p>
        </p:txBody>
      </p:sp>
      <p:sp>
        <p:nvSpPr>
          <p:cNvPr id="37" name="Cross 36"/>
          <p:cNvSpPr/>
          <p:nvPr/>
        </p:nvSpPr>
        <p:spPr>
          <a:xfrm>
            <a:off x="4568098" y="2382095"/>
            <a:ext cx="221178" cy="240268"/>
          </a:xfrm>
          <a:prstGeom prst="plus">
            <a:avLst>
              <a:gd name="adj" fmla="val 32947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Curved Connector 37"/>
          <p:cNvCxnSpPr/>
          <p:nvPr/>
        </p:nvCxnSpPr>
        <p:spPr>
          <a:xfrm flipV="1">
            <a:off x="914400" y="2506133"/>
            <a:ext cx="3810002" cy="26670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813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593</Words>
  <Application>Microsoft Office PowerPoint</Application>
  <PresentationFormat>On-screen Show (4:3)</PresentationFormat>
  <Paragraphs>203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HABEX 2: HAB Harder</vt:lpstr>
      <vt:lpstr>What’s a HAB?</vt:lpstr>
      <vt:lpstr>HABEX2 – Mission Overview</vt:lpstr>
      <vt:lpstr>HABEX2 - Goal</vt:lpstr>
      <vt:lpstr>Don’t hit shit, stay out of the way</vt:lpstr>
      <vt:lpstr>Design Overview</vt:lpstr>
      <vt:lpstr>Ground Tracking</vt:lpstr>
      <vt:lpstr>Ground Tracking: Most people/last time</vt:lpstr>
      <vt:lpstr>Ground Tracking – Ideal conditions</vt:lpstr>
      <vt:lpstr>Ground Tracking – Adjusted Config</vt:lpstr>
      <vt:lpstr>Radios</vt:lpstr>
      <vt:lpstr>Teams</vt:lpstr>
      <vt:lpstr>We have a checklist this time…</vt:lpstr>
      <vt:lpstr>Chase the Arko</vt:lpstr>
      <vt:lpstr>Demo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HABEX 2: HAB Harder</dc:title>
  <dc:creator>Arko</dc:creator>
  <cp:lastModifiedBy>Arko</cp:lastModifiedBy>
  <cp:revision>16</cp:revision>
  <dcterms:created xsi:type="dcterms:W3CDTF">2012-12-25T03:39:27Z</dcterms:created>
  <dcterms:modified xsi:type="dcterms:W3CDTF">2013-02-19T20:10:44Z</dcterms:modified>
</cp:coreProperties>
</file>